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44"/>
  </p:notesMasterIdLst>
  <p:sldIdLst>
    <p:sldId id="294" r:id="rId3"/>
    <p:sldId id="257" r:id="rId4"/>
    <p:sldId id="258" r:id="rId5"/>
    <p:sldId id="259" r:id="rId6"/>
    <p:sldId id="260" r:id="rId7"/>
    <p:sldId id="295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6" r:id="rId40"/>
    <p:sldId id="297" r:id="rId41"/>
    <p:sldId id="292" r:id="rId42"/>
    <p:sldId id="293" r:id="rId43"/>
  </p:sldIdLst>
  <p:sldSz cx="9906000" cy="6858000" type="A4"/>
  <p:notesSz cx="9906000" cy="6858000"/>
  <p:defaultTextStyle>
    <a:lvl1pPr marL="0" indent="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1pPr>
    <a:lvl2pPr marL="457200" indent="4572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2pPr>
    <a:lvl3pPr marL="914400" indent="9144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3pPr>
    <a:lvl4pPr marL="1371600" indent="13716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4pPr>
    <a:lvl5pPr marL="1828800" indent="18288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5pPr>
    <a:lvl6pPr>
      <a:defRPr lang="fr-FR" sz="1800"/>
    </a:lvl6pPr>
    <a:lvl7pPr>
      <a:defRPr lang="fr-FR" sz="1800"/>
    </a:lvl7pPr>
    <a:lvl8pPr>
      <a:defRPr lang="fr-FR" sz="1800"/>
    </a:lvl8pPr>
    <a:lvl9pPr>
      <a:defRPr lang="fr-FR" sz="1800"/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54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43700A4-E4A7-55B5-E5E3-10C6B25C8A00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475978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62990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00907086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1F4FAF4-A3EF-BDB7-4AFF-6BD5923AC05F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196280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755836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165549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ECE65CA-C405-8E78-647B-E92DFD47D224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1493275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1259291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6640589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0AE15C-1D87-65D0-8F29-37D5A14A8CD0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078139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87932682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4995513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B38F615-2FAD-1120-4A6D-2E045502423A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003646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05080476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7449625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4E3490F-6741-1389-CEE6-76BF7F949F1E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9694871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6515310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5059470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FCB1D0A-8205-E7DD-5FCA-59ACA279C29D}" type="slidenum">
              <a:rPr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7111926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9576437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8944122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7FC0EBB-AFF3-4FF1-C7F2-5B3EB9B6B78D}" type="slidenum">
              <a:rPr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5395539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861419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8889083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0B1E30D-9966-FA8F-78F4-816B86119B34}" type="slidenum">
              <a:rPr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7058435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7684588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406664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0C87214-8740-63D8-67B3-FFFEDED2B79F}" type="slidenum">
              <a:rPr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6818411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09189139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1993286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8712132-827A-5E57-E189-0DA81436BF62}" type="slidenum">
              <a:rPr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C37E302-08A7-72A2-6EDF-F098EF941B85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5442725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3378510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9191104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737CF89-6C93-86C6-0DCB-9DC68E63BC07}" type="slidenum">
              <a:rPr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865768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2895783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5585106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53B3CA5-809B-F07A-F3D4-4D39E34DB3E8}" type="slidenum">
              <a:rPr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43508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9080001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2715220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8F14FCC-D3EB-EE90-4BA7-258B883B7555}" type="slidenum">
              <a:rPr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62540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4569699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7401323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5361E95-647E-A4A8-172C-83BE3E5973E6}" type="slidenum">
              <a:rPr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154221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9410473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30272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10B1FB4-84FA-E0BB-B40A-0B3A82B45E07}" type="slidenum">
              <a:rPr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969175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4556676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9157010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F5D41DB-DBB5-59C1-B1F1-C3BA3BF4CADE}" type="slidenum">
              <a:rPr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7306566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3528118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9293689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D1C0BA7-BD52-E7BA-2D2B-D0296F3EFEAB}" type="slidenum">
              <a:rPr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2476607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462122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2259484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AA23336-B946-B44D-84CA-62266FF89FD1}" type="slidenum">
              <a:rPr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6204600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0848367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0863213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44E22C8-51F8-57F0-186A-E71B71E31347}" type="slidenum">
              <a:rPr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4902568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7382823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9519691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D2CE1B3-6F4F-7714-EAA6-CA6D2ADB5FEB}" type="slidenum">
              <a:rPr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6423817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9330018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0238070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545BDB5-2B3F-5281-2E66-0ED8588D3292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664115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8441645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0843575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7F78471-C65F-DA4A-A52A-7DE82F0E3ADC}" type="slidenum">
              <a:rPr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7728685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00163836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0976365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7A47916-02CC-58B8-5ED5-31E493388A6A}" type="slidenum">
              <a:rPr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246095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15576017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3470245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6536E53-C226-BFB8-19B7-2C47A3378664}" type="slidenum">
              <a:rPr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4019120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06486671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4308247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99B3489-08A3-AE42-D71E-96E965C0BB8A}" type="slidenum">
              <a:rPr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3236950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4507721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1253695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7BAD5BF-818F-04FF-9ED9-D9179BAE797D}" type="slidenum">
              <a:rPr/>
              <a:t>34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5887881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3679802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1727604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51658EF-7594-FFD2-4B0C-71F6829A1B55}" type="slidenum">
              <a:rPr/>
              <a:t>35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3365273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9820955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8251641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DC90966-EAC7-199F-C22C-47B9EBE8DBDE}" type="slidenum">
              <a:rPr/>
              <a:t>36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6908055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4797064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225669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1591A7E-5432-752D-1897-7BE97EB82EC8}" type="slidenum">
              <a:rPr/>
              <a:t>37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C76C65-2DAA-D3A0-4AAB-E61F468EF80D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69080552" name="Slide Image Placeholder 1">
            <a:extLst>
              <a:ext uri="{FF2B5EF4-FFF2-40B4-BE49-F238E27FC236}">
                <a16:creationId xmlns:a16="http://schemas.microsoft.com/office/drawing/2014/main" id="{EBADB800-EBE5-4F8F-F493-D92E7C7F75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47970649" name="Notes Placeholder 2">
            <a:extLst>
              <a:ext uri="{FF2B5EF4-FFF2-40B4-BE49-F238E27FC236}">
                <a16:creationId xmlns:a16="http://schemas.microsoft.com/office/drawing/2014/main" id="{0A0A8D72-62CF-4E82-D97A-F5786149379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2256696" name="Slide Number Placeholder 3">
            <a:extLst>
              <a:ext uri="{FF2B5EF4-FFF2-40B4-BE49-F238E27FC236}">
                <a16:creationId xmlns:a16="http://schemas.microsoft.com/office/drawing/2014/main" id="{36F54B01-4B54-A501-DA73-03DA721BD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1591A7E-5432-752D-1897-7BE97EB82EC8}" type="slidenum">
              <a:rPr/>
              <a:t>38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574326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4C759F-0282-37D7-0297-7D61A2699B12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69080552" name="Slide Image Placeholder 1">
            <a:extLst>
              <a:ext uri="{FF2B5EF4-FFF2-40B4-BE49-F238E27FC236}">
                <a16:creationId xmlns:a16="http://schemas.microsoft.com/office/drawing/2014/main" id="{FFAA06EA-EDFB-6AFC-F707-8883C62982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47970649" name="Notes Placeholder 2">
            <a:extLst>
              <a:ext uri="{FF2B5EF4-FFF2-40B4-BE49-F238E27FC236}">
                <a16:creationId xmlns:a16="http://schemas.microsoft.com/office/drawing/2014/main" id="{502C2730-0A18-ACAF-FB95-3351D4D9601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2256696" name="Slide Number Placeholder 3">
            <a:extLst>
              <a:ext uri="{FF2B5EF4-FFF2-40B4-BE49-F238E27FC236}">
                <a16:creationId xmlns:a16="http://schemas.microsoft.com/office/drawing/2014/main" id="{48388791-CEEC-287B-F7B1-CD8AFF248F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1591A7E-5432-752D-1897-7BE97EB82EC8}" type="slidenum">
              <a:rPr/>
              <a:t>39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01722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507064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87206736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8282532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B887D38-6342-39F1-6011-FD68BE205748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047128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27187128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1851826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20AED6E-A846-C8AB-CF14-D61F4D8C5ECD}" type="slidenum">
              <a:rPr/>
              <a:t>40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9204201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1966259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5281532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7FFA034-0055-F690-57D4-981F10821DAD}" type="slidenum">
              <a:rPr/>
              <a:t>41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089888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574190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5273095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B6CEEF0-7F1A-F3FA-5421-8D1CE19680A2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868CE-4E43-3B28-EB44-413691C128B4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0898885" name="Slide Image Placeholder 1">
            <a:extLst>
              <a:ext uri="{FF2B5EF4-FFF2-40B4-BE49-F238E27FC236}">
                <a16:creationId xmlns:a16="http://schemas.microsoft.com/office/drawing/2014/main" id="{E184109F-47E9-2F90-4007-86316B79EF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5741901" name="Notes Placeholder 2">
            <a:extLst>
              <a:ext uri="{FF2B5EF4-FFF2-40B4-BE49-F238E27FC236}">
                <a16:creationId xmlns:a16="http://schemas.microsoft.com/office/drawing/2014/main" id="{F4FD66E6-B836-599A-5919-4E8AC706FC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52730956" name="Slide Number Placeholder 3">
            <a:extLst>
              <a:ext uri="{FF2B5EF4-FFF2-40B4-BE49-F238E27FC236}">
                <a16:creationId xmlns:a16="http://schemas.microsoft.com/office/drawing/2014/main" id="{7D254294-ABE1-85A8-C272-357DE09B69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B6CEEF0-7F1A-F3FA-5421-8D1CE19680A2}" type="slidenum">
              <a:rPr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3053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156601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7006002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1037397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16E91B0-D63E-5742-15EE-1B8F7C6786CB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0253364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4427894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2125252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4C1DF32-1E85-81C8-5DA0-4317E70AB794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8114712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02190789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4083455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F4D4EAC-8A20-8F4E-3580-1E6E1D3DDF30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0" name="Shape 1010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1" name="Shape 1011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0" name="Shape 1000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1" name="Shape 1001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2" name="Shape 1002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3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4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5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98" name="ZoneTexte 7"/>
          <p:cNvSpPr txBox="1">
            <a:spLocks noGrp="1" noChangeShapeType="1"/>
          </p:cNvSpPr>
          <p:nvPr/>
        </p:nvSpPr>
        <p:spPr bwMode="auto">
          <a:xfrm>
            <a:off x="325435" y="2051048"/>
            <a:ext cx="9434723" cy="138499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dirty="0">
                <a:cs typeface="Arial"/>
              </a:rPr>
              <a:t>CPAM DU RHONE</a:t>
            </a:r>
          </a:p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b="1">
                <a:cs typeface="Arial"/>
              </a:rPr>
              <a:t>ANNEXE 3_</a:t>
            </a:r>
            <a:r>
              <a:rPr lang="fr-FR" b="1" dirty="0">
                <a:cs typeface="Arial"/>
              </a:rPr>
              <a:t>FICHE RSE</a:t>
            </a:r>
          </a:p>
          <a:p>
            <a:pPr algn="ctr">
              <a:defRPr/>
            </a:pPr>
            <a:r>
              <a:rPr lang="fr-FR" dirty="0">
                <a:cs typeface="Arial"/>
              </a:rPr>
              <a:t>LOT 3_ Mobilier des espaces de travail</a:t>
            </a:r>
            <a:endParaRPr lang="fr-FR" sz="1800" b="0" i="0" u="none" strike="noStrike" cap="none" spc="0" dirty="0">
              <a:solidFill>
                <a:schemeClr val="dk1"/>
              </a:solidFill>
              <a:highlight>
                <a:srgbClr val="FFFF00"/>
              </a:highlight>
              <a:cs typeface="Arial"/>
            </a:endParaRPr>
          </a:p>
        </p:txBody>
      </p:sp>
      <p:sp>
        <p:nvSpPr>
          <p:cNvPr id="4099" name="Sous-titre 2"/>
          <p:cNvSpPr txBox="1">
            <a:spLocks noGrp="1" noChangeShapeType="1"/>
          </p:cNvSpPr>
          <p:nvPr/>
        </p:nvSpPr>
        <p:spPr bwMode="auto">
          <a:xfrm>
            <a:off x="4016896" y="4149080"/>
            <a:ext cx="4824412" cy="50006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lvl="0">
              <a:spcBef>
                <a:spcPts val="0"/>
              </a:spcBef>
              <a:buNone/>
              <a:defRPr/>
            </a:pPr>
            <a:r>
              <a:rPr lang="fr-FR" sz="1600" b="1" i="0" u="none" dirty="0"/>
              <a:t>NOM DE L’ENTREPRISE</a:t>
            </a:r>
            <a:endParaRPr dirty="0"/>
          </a:p>
        </p:txBody>
      </p:sp>
      <p:pic>
        <p:nvPicPr>
          <p:cNvPr id="4101" name="Picture 7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8051799" y="314325"/>
            <a:ext cx="1695450" cy="7699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993707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CL1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pieds 80*180cm – sur pied - Pleine</a:t>
            </a:r>
            <a:endParaRPr sz="1600" dirty="0"/>
          </a:p>
        </p:txBody>
      </p:sp>
      <p:sp>
        <p:nvSpPr>
          <p:cNvPr id="67868870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F11B718-1986-A0B8-5776-65B93D1EBC1A}" type="slidenum">
              <a:rPr lang="fr-FR" sz="1600">
                <a:solidFill>
                  <a:srgbClr val="7F7F7F"/>
                </a:solidFill>
              </a:rPr>
              <a:t>10</a:t>
            </a:fld>
            <a:endParaRPr/>
          </a:p>
        </p:txBody>
      </p:sp>
      <p:sp>
        <p:nvSpPr>
          <p:cNvPr id="1657034772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83617223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AA3682E-08BC-098B-0E5B-ABE5500A8875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3803205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CL2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roulettes avec frein 80*180cm - Pleine</a:t>
            </a:r>
            <a:endParaRPr sz="1600" dirty="0"/>
          </a:p>
        </p:txBody>
      </p:sp>
      <p:sp>
        <p:nvSpPr>
          <p:cNvPr id="1550495461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7E1B046-B898-6D01-BFD9-9DEC0E7BB401}" type="slidenum">
              <a:rPr lang="fr-FR" sz="1600">
                <a:solidFill>
                  <a:srgbClr val="7F7F7F"/>
                </a:solidFill>
              </a:rPr>
              <a:t>11</a:t>
            </a:fld>
            <a:endParaRPr/>
          </a:p>
        </p:txBody>
      </p:sp>
      <p:sp>
        <p:nvSpPr>
          <p:cNvPr id="113617643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971483593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43D967B8-6D73-BA5A-3D8C-7181D3BA3343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236135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CL3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pieds 100*180cm – Pleine</a:t>
            </a:r>
            <a:endParaRPr sz="1600" dirty="0"/>
          </a:p>
        </p:txBody>
      </p:sp>
      <p:sp>
        <p:nvSpPr>
          <p:cNvPr id="55369104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BBC9D07-5E3F-02C2-6A2E-7A88851455C3}" type="slidenum">
              <a:rPr lang="fr-FR" sz="1600">
                <a:solidFill>
                  <a:srgbClr val="7F7F7F"/>
                </a:solidFill>
              </a:rPr>
              <a:t>12</a:t>
            </a:fld>
            <a:endParaRPr/>
          </a:p>
        </p:txBody>
      </p:sp>
      <p:sp>
        <p:nvSpPr>
          <p:cNvPr id="194534341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21292779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4E439527-76B6-FABD-7D15-5D173E0FA03E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6849067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CL4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roulettes avec frein 100*180cm - Pleine</a:t>
            </a:r>
            <a:endParaRPr sz="1600" dirty="0"/>
          </a:p>
        </p:txBody>
      </p:sp>
      <p:sp>
        <p:nvSpPr>
          <p:cNvPr id="35360535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337E4827-B17A-3A1B-BABD-31280F7569EB}" type="slidenum">
              <a:rPr lang="fr-FR" sz="1600">
                <a:solidFill>
                  <a:srgbClr val="7F7F7F"/>
                </a:solidFill>
              </a:rPr>
              <a:t>13</a:t>
            </a:fld>
            <a:endParaRPr/>
          </a:p>
        </p:txBody>
      </p:sp>
      <p:sp>
        <p:nvSpPr>
          <p:cNvPr id="13452363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3821388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F42E1BEE-C01D-D108-AD10-8E61C6D4F4A4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167904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CL5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pieds 120*180cm - Pleine</a:t>
            </a:r>
            <a:endParaRPr sz="1600" dirty="0"/>
          </a:p>
        </p:txBody>
      </p:sp>
      <p:sp>
        <p:nvSpPr>
          <p:cNvPr id="239433696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58FE7BF9-D6B2-9F88-2308-7018EDB0C861}" type="slidenum">
              <a:rPr lang="fr-FR" sz="1600">
                <a:solidFill>
                  <a:srgbClr val="7F7F7F"/>
                </a:solidFill>
              </a:rPr>
              <a:t>14</a:t>
            </a:fld>
            <a:endParaRPr/>
          </a:p>
        </p:txBody>
      </p:sp>
      <p:sp>
        <p:nvSpPr>
          <p:cNvPr id="118235755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634782122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7B5E0142-CE32-A9D0-42A6-4FF2A94543F4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78035625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CL6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roulettes avec frein 120*180cm  - Pleine</a:t>
            </a:r>
            <a:endParaRPr sz="1600" dirty="0"/>
          </a:p>
        </p:txBody>
      </p:sp>
      <p:sp>
        <p:nvSpPr>
          <p:cNvPr id="152340994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7CEC272-4586-CEB8-F411-BE1BA776D5BB}" type="slidenum">
              <a:rPr lang="fr-FR" sz="1600">
                <a:solidFill>
                  <a:srgbClr val="7F7F7F"/>
                </a:solidFill>
              </a:rPr>
              <a:t>15</a:t>
            </a:fld>
            <a:endParaRPr/>
          </a:p>
        </p:txBody>
      </p:sp>
      <p:sp>
        <p:nvSpPr>
          <p:cNvPr id="31052003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151767379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A798E593-C942-BA8F-58F8-0581D3931803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6363694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CLRA1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pieds ajourée 80*180cm</a:t>
            </a:r>
            <a:endParaRPr sz="1600" dirty="0"/>
          </a:p>
        </p:txBody>
      </p:sp>
      <p:sp>
        <p:nvSpPr>
          <p:cNvPr id="19307866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7768598-63BB-1976-0E9D-F3903AAC4960}" type="slidenum">
              <a:rPr lang="fr-FR" sz="1600">
                <a:solidFill>
                  <a:srgbClr val="7F7F7F"/>
                </a:solidFill>
              </a:rPr>
              <a:t>16</a:t>
            </a:fld>
            <a:endParaRPr/>
          </a:p>
        </p:txBody>
      </p:sp>
      <p:sp>
        <p:nvSpPr>
          <p:cNvPr id="186521845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01531318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1FE488FA-3CE0-0929-04B2-AFB78FD0F69D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946211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400" dirty="0">
                <a:solidFill>
                  <a:srgbClr val="C00000"/>
                </a:solidFill>
              </a:rPr>
              <a:t>CLRA2 : </a:t>
            </a:r>
            <a:r>
              <a:rPr lang="fr-FR" sz="14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 sur  roulettes ajourée 80*180cm</a:t>
            </a:r>
            <a:endParaRPr sz="1400" dirty="0"/>
          </a:p>
        </p:txBody>
      </p:sp>
      <p:sp>
        <p:nvSpPr>
          <p:cNvPr id="14992093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024E62DB-8C53-1403-8D30-73043606C04D}" type="slidenum">
              <a:rPr lang="fr-FR" sz="1600">
                <a:solidFill>
                  <a:srgbClr val="7F7F7F"/>
                </a:solidFill>
              </a:rPr>
              <a:t>17</a:t>
            </a:fld>
            <a:endParaRPr/>
          </a:p>
        </p:txBody>
      </p:sp>
      <p:sp>
        <p:nvSpPr>
          <p:cNvPr id="199001661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90865480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7C394E7B-EE0A-278E-5519-855C5101467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6656268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400" dirty="0">
                <a:solidFill>
                  <a:srgbClr val="C00000"/>
                </a:solidFill>
              </a:rPr>
              <a:t>CLRA3 : </a:t>
            </a:r>
            <a:r>
              <a:rPr lang="fr-FR" sz="14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 sur pieds  ajourée 100*180cm</a:t>
            </a:r>
            <a:endParaRPr sz="1400" dirty="0"/>
          </a:p>
        </p:txBody>
      </p:sp>
      <p:sp>
        <p:nvSpPr>
          <p:cNvPr id="131830316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8E09D2E3-3686-EF1E-AAA5-FD5AD290A629}" type="slidenum">
              <a:rPr lang="fr-FR" sz="1600">
                <a:solidFill>
                  <a:srgbClr val="7F7F7F"/>
                </a:solidFill>
              </a:rPr>
              <a:t>18</a:t>
            </a:fld>
            <a:endParaRPr/>
          </a:p>
        </p:txBody>
      </p:sp>
      <p:sp>
        <p:nvSpPr>
          <p:cNvPr id="572169284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6533431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41F5C71B-0FE1-7252-9C16-7F75F3C3080F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714872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400" dirty="0">
                <a:solidFill>
                  <a:srgbClr val="C00000"/>
                </a:solidFill>
              </a:rPr>
              <a:t>CLRA4 : </a:t>
            </a:r>
            <a:r>
              <a:rPr lang="fr-FR" sz="14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 sur roulettes ajourée 100*180cm </a:t>
            </a:r>
            <a:endParaRPr sz="1400" dirty="0"/>
          </a:p>
        </p:txBody>
      </p:sp>
      <p:sp>
        <p:nvSpPr>
          <p:cNvPr id="20947974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846F4AD-818C-5A13-8B6E-04B1D31B935C}" type="slidenum">
              <a:rPr lang="fr-FR" sz="1600">
                <a:solidFill>
                  <a:srgbClr val="7F7F7F"/>
                </a:solidFill>
              </a:rPr>
              <a:t>19</a:t>
            </a:fld>
            <a:endParaRPr/>
          </a:p>
        </p:txBody>
      </p:sp>
      <p:sp>
        <p:nvSpPr>
          <p:cNvPr id="3790784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957183359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AFB95CA9-688E-7F74-E7CA-93D4F83A1E33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7" y="115887"/>
            <a:ext cx="8074025" cy="576262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br>
              <a:rPr sz="1800">
                <a:solidFill>
                  <a:srgbClr val="C00000"/>
                </a:solidFill>
              </a:rPr>
            </a:br>
            <a:r>
              <a:rPr sz="1800">
                <a:solidFill>
                  <a:srgbClr val="C00000"/>
                </a:solidFill>
              </a:rPr>
              <a:t>PTA</a:t>
            </a: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 : Poste de travail individuel droit 140x80cmH74cm</a:t>
            </a:r>
            <a:endParaRPr sz="2800"/>
          </a:p>
        </p:txBody>
      </p:sp>
      <p:sp>
        <p:nvSpPr>
          <p:cNvPr id="512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2</a:t>
            </a:fld>
            <a:endParaRPr/>
          </a:p>
        </p:txBody>
      </p:sp>
      <p:sp>
        <p:nvSpPr>
          <p:cNvPr id="512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7" y="665162"/>
            <a:ext cx="8721725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dirty="0">
                <a:solidFill>
                  <a:schemeClr val="dk1"/>
                </a:solidFill>
              </a:rPr>
              <a:t>Nom du produit //Gamme</a:t>
            </a:r>
            <a:endParaRPr dirty="0"/>
          </a:p>
        </p:txBody>
      </p:sp>
      <p:sp>
        <p:nvSpPr>
          <p:cNvPr id="513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9340CEE3-24FB-7661-ABA0-9D6EC582BE02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8398827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400" dirty="0">
                <a:solidFill>
                  <a:srgbClr val="C00000"/>
                </a:solidFill>
              </a:rPr>
              <a:t>CLRA5 : </a:t>
            </a:r>
            <a:r>
              <a:rPr lang="fr-FR" sz="14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 sur pieds ajourée 120*180cm</a:t>
            </a:r>
            <a:endParaRPr sz="1400" dirty="0"/>
          </a:p>
        </p:txBody>
      </p:sp>
      <p:sp>
        <p:nvSpPr>
          <p:cNvPr id="162635955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DD32BB1-7398-D2C1-6CBA-4418B5DA0A20}" type="slidenum">
              <a:rPr lang="fr-FR" sz="1600">
                <a:solidFill>
                  <a:srgbClr val="7F7F7F"/>
                </a:solidFill>
              </a:rPr>
              <a:t>20</a:t>
            </a:fld>
            <a:endParaRPr/>
          </a:p>
        </p:txBody>
      </p:sp>
      <p:sp>
        <p:nvSpPr>
          <p:cNvPr id="192644118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333369432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E74EFEE8-EDC3-FDEB-C910-70F0C7187C9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1654633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400" dirty="0">
                <a:solidFill>
                  <a:srgbClr val="C00000"/>
                </a:solidFill>
              </a:rPr>
              <a:t>CLRA6 : </a:t>
            </a:r>
            <a:r>
              <a:rPr lang="fr-FR" sz="14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 sur roulettes ajourée  120*180cm</a:t>
            </a:r>
            <a:endParaRPr sz="1400" dirty="0"/>
          </a:p>
        </p:txBody>
      </p:sp>
      <p:sp>
        <p:nvSpPr>
          <p:cNvPr id="105631840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377A05D-C2D9-B145-7327-E817E98F5672}" type="slidenum">
              <a:rPr lang="fr-FR" sz="1600">
                <a:solidFill>
                  <a:srgbClr val="7F7F7F"/>
                </a:solidFill>
              </a:rPr>
              <a:t>21</a:t>
            </a:fld>
            <a:endParaRPr/>
          </a:p>
        </p:txBody>
      </p:sp>
      <p:sp>
        <p:nvSpPr>
          <p:cNvPr id="107470944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83046349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C383724-9C6B-3DCA-22E1-8305BFE9183A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948586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CLMV1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roulettes  mix tissu et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veleda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 80*180cm </a:t>
            </a:r>
            <a:endParaRPr sz="1600" dirty="0"/>
          </a:p>
        </p:txBody>
      </p:sp>
      <p:sp>
        <p:nvSpPr>
          <p:cNvPr id="180731458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1368161-90C3-52F4-5144-642D60743695}" type="slidenum">
              <a:rPr lang="fr-FR" sz="1600">
                <a:solidFill>
                  <a:srgbClr val="7F7F7F"/>
                </a:solidFill>
              </a:rPr>
              <a:t>22</a:t>
            </a:fld>
            <a:endParaRPr/>
          </a:p>
        </p:txBody>
      </p:sp>
      <p:sp>
        <p:nvSpPr>
          <p:cNvPr id="168904369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922890212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44171593-2A07-A886-E526-A88C642CDB1A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831666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CLMV2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roulettes  mix tissu et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veleda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100*180cm</a:t>
            </a:r>
            <a:endParaRPr sz="1600" dirty="0"/>
          </a:p>
        </p:txBody>
      </p:sp>
      <p:sp>
        <p:nvSpPr>
          <p:cNvPr id="4784658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A8CF501-4D11-BAE8-1DB1-C46CBD8B8217}" type="slidenum">
              <a:rPr lang="fr-FR" sz="1600">
                <a:solidFill>
                  <a:srgbClr val="7F7F7F"/>
                </a:solidFill>
              </a:rPr>
              <a:t>23</a:t>
            </a:fld>
            <a:endParaRPr/>
          </a:p>
        </p:txBody>
      </p:sp>
      <p:sp>
        <p:nvSpPr>
          <p:cNvPr id="34643602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95962734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B10B7A7D-5A91-125F-7863-09D1C7A7A478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7904781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CLMV3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roulettes  mix tissu et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veleda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120*180cm </a:t>
            </a:r>
            <a:endParaRPr sz="1600" dirty="0"/>
          </a:p>
        </p:txBody>
      </p:sp>
      <p:sp>
        <p:nvSpPr>
          <p:cNvPr id="196351985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02F5F16-B8AA-7B5E-02DF-2A61FE7E1A24}" type="slidenum">
              <a:rPr lang="fr-FR" sz="1600">
                <a:solidFill>
                  <a:srgbClr val="7F7F7F"/>
                </a:solidFill>
              </a:rPr>
              <a:t>24</a:t>
            </a:fld>
            <a:endParaRPr/>
          </a:p>
        </p:txBody>
      </p:sp>
      <p:sp>
        <p:nvSpPr>
          <p:cNvPr id="195441756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1798913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FFDD5273-912A-FF3A-1C5D-9AC093D3497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8065627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FA1 : 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Fauteuil de travail réglages manuels</a:t>
            </a:r>
            <a:endParaRPr sz="1600" dirty="0"/>
          </a:p>
        </p:txBody>
      </p:sp>
      <p:sp>
        <p:nvSpPr>
          <p:cNvPr id="169576173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8FB0864-0F1E-BF07-DEB9-2D3D532E68FF}" type="slidenum">
              <a:rPr lang="fr-FR" sz="1600">
                <a:solidFill>
                  <a:srgbClr val="7F7F7F"/>
                </a:solidFill>
              </a:rPr>
              <a:t>25</a:t>
            </a:fld>
            <a:endParaRPr/>
          </a:p>
        </p:txBody>
      </p:sp>
      <p:sp>
        <p:nvSpPr>
          <p:cNvPr id="82136764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3758111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E3B572A4-6720-54B1-B181-2EAE10FC5A9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1473020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FA2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fauteuil de travail automatique</a:t>
            </a:r>
            <a:endParaRPr sz="1600"/>
          </a:p>
        </p:txBody>
      </p:sp>
      <p:sp>
        <p:nvSpPr>
          <p:cNvPr id="167169802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B344371-7B1A-DCCB-B26E-D810DFD7FD34}" type="slidenum">
              <a:rPr lang="fr-FR" sz="1600">
                <a:solidFill>
                  <a:srgbClr val="7F7F7F"/>
                </a:solidFill>
              </a:rPr>
              <a:t>26</a:t>
            </a:fld>
            <a:endParaRPr/>
          </a:p>
        </p:txBody>
      </p:sp>
      <p:sp>
        <p:nvSpPr>
          <p:cNvPr id="712442234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19233639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00549005-E057-F32F-C755-51AAB58F9380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8720465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TT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Accessoire têtière </a:t>
            </a:r>
            <a:endParaRPr sz="1600"/>
          </a:p>
        </p:txBody>
      </p:sp>
      <p:sp>
        <p:nvSpPr>
          <p:cNvPr id="206550836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F9E062E-AA9C-AA2C-AD49-45D0508C1842}" type="slidenum">
              <a:rPr lang="fr-FR" sz="1600">
                <a:solidFill>
                  <a:srgbClr val="7F7F7F"/>
                </a:solidFill>
              </a:rPr>
              <a:t>27</a:t>
            </a:fld>
            <a:endParaRPr/>
          </a:p>
        </p:txBody>
      </p:sp>
      <p:sp>
        <p:nvSpPr>
          <p:cNvPr id="1582809552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96272155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E2F599C1-ECDD-28CD-2355-4F6CA77C4281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522457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BA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boule d’assise de diamètre environ 52cm avec rembourrage en mousse</a:t>
            </a:r>
            <a:endParaRPr sz="1600"/>
          </a:p>
        </p:txBody>
      </p:sp>
      <p:sp>
        <p:nvSpPr>
          <p:cNvPr id="73227829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DBC762C-46FF-1416-4990-9377EFFA07EC}" type="slidenum">
              <a:rPr lang="fr-FR" sz="1600">
                <a:solidFill>
                  <a:srgbClr val="7F7F7F"/>
                </a:solidFill>
              </a:rPr>
              <a:t>28</a:t>
            </a:fld>
            <a:endParaRPr/>
          </a:p>
        </p:txBody>
      </p:sp>
      <p:sp>
        <p:nvSpPr>
          <p:cNvPr id="108662920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54636551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3BE4272A-E03A-0002-A2D3-DE1B220F1A9D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7740090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MB1 : 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Meuble bas Dimension : 80*43*120cm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- Porte rideaux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</a:t>
            </a:r>
            <a:endParaRPr sz="1600" dirty="0"/>
          </a:p>
        </p:txBody>
      </p:sp>
      <p:sp>
        <p:nvSpPr>
          <p:cNvPr id="193022117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A0C9723-909C-05EC-7939-67DF83496688}" type="slidenum">
              <a:rPr lang="fr-FR" sz="1600">
                <a:solidFill>
                  <a:srgbClr val="7F7F7F"/>
                </a:solidFill>
              </a:rPr>
              <a:t>29</a:t>
            </a:fld>
            <a:endParaRPr/>
          </a:p>
        </p:txBody>
      </p:sp>
      <p:sp>
        <p:nvSpPr>
          <p:cNvPr id="119177871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99283105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8FE341CB-E19A-12DE-4A77-9FD3A1860055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815964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800">
                <a:solidFill>
                  <a:srgbClr val="C00000"/>
                </a:solidFill>
              </a:rPr>
              <a:t>BE2 : </a:t>
            </a: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Bench de 2 postes face à face 140x160cmH74cm</a:t>
            </a:r>
            <a:endParaRPr sz="2800"/>
          </a:p>
        </p:txBody>
      </p:sp>
      <p:sp>
        <p:nvSpPr>
          <p:cNvPr id="11505486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CCEF262-0727-2B44-32F6-82A0016F97C9}" type="slidenum">
              <a:rPr lang="fr-FR" sz="1600">
                <a:solidFill>
                  <a:srgbClr val="7F7F7F"/>
                </a:solidFill>
              </a:rPr>
              <a:t>3</a:t>
            </a:fld>
            <a:endParaRPr/>
          </a:p>
        </p:txBody>
      </p:sp>
      <p:sp>
        <p:nvSpPr>
          <p:cNvPr id="59719720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34863437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026ECA18-8D18-A8F3-0519-31BE9C99D10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4054887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MB2 : 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Meuble bas Dimension : 100*43*120cm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- Porte rideaux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</a:t>
            </a:r>
            <a:endParaRPr sz="1600" dirty="0"/>
          </a:p>
        </p:txBody>
      </p:sp>
      <p:sp>
        <p:nvSpPr>
          <p:cNvPr id="197921806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40DBF56-75FA-FB23-6E14-3EDED1F32CB1}" type="slidenum">
              <a:rPr lang="fr-FR" sz="1600">
                <a:solidFill>
                  <a:srgbClr val="7F7F7F"/>
                </a:solidFill>
              </a:rPr>
              <a:t>30</a:t>
            </a:fld>
            <a:endParaRPr/>
          </a:p>
        </p:txBody>
      </p:sp>
      <p:sp>
        <p:nvSpPr>
          <p:cNvPr id="30440094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89314084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72EBCA7F-C4AE-3737-47D7-D94B8C7462CC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3401651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MB3 : 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Meuble bas Dimension : 120*43*120cm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- Porte rideaux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</a:t>
            </a:r>
            <a:endParaRPr sz="1600" dirty="0"/>
          </a:p>
        </p:txBody>
      </p:sp>
      <p:sp>
        <p:nvSpPr>
          <p:cNvPr id="108761968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E2B4548-B2FA-066B-AC12-7C4567232210}" type="slidenum">
              <a:rPr lang="fr-FR" sz="1600">
                <a:solidFill>
                  <a:srgbClr val="7F7F7F"/>
                </a:solidFill>
              </a:rPr>
              <a:t>31</a:t>
            </a:fld>
            <a:endParaRPr/>
          </a:p>
        </p:txBody>
      </p:sp>
      <p:sp>
        <p:nvSpPr>
          <p:cNvPr id="199265736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162302348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5CC158FF-B15D-5DDE-298E-BE1AAE19814A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702001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AM1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Armoire à portes battantes Dimension : 80*43*198cm </a:t>
            </a:r>
            <a:endParaRPr sz="1600"/>
          </a:p>
        </p:txBody>
      </p:sp>
      <p:sp>
        <p:nvSpPr>
          <p:cNvPr id="122448580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A01BD95-CDC2-FB42-6FE9-B1F070C04A9D}" type="slidenum">
              <a:rPr lang="fr-FR" sz="1600">
                <a:solidFill>
                  <a:srgbClr val="7F7F7F"/>
                </a:solidFill>
              </a:rPr>
              <a:t>32</a:t>
            </a:fld>
            <a:endParaRPr/>
          </a:p>
        </p:txBody>
      </p:sp>
      <p:sp>
        <p:nvSpPr>
          <p:cNvPr id="142502657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824623793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3690A88A-F873-C4C7-147C-E047D554D72E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341320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AM2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Armoire à portes battantes Dimension : 100*43*198cm </a:t>
            </a:r>
            <a:endParaRPr sz="1600"/>
          </a:p>
        </p:txBody>
      </p:sp>
      <p:sp>
        <p:nvSpPr>
          <p:cNvPr id="53042775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AFFD2A3-D12D-5276-257D-BBF615874CE2}" type="slidenum">
              <a:rPr lang="fr-FR" sz="1600">
                <a:solidFill>
                  <a:srgbClr val="7F7F7F"/>
                </a:solidFill>
              </a:rPr>
              <a:t>33</a:t>
            </a:fld>
            <a:endParaRPr/>
          </a:p>
        </p:txBody>
      </p:sp>
      <p:sp>
        <p:nvSpPr>
          <p:cNvPr id="92955005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20527794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79CCF9CA-9663-4DB8-DD81-279C342A423D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373130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AM3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Armoire à portes battantes Dimension : 120*43*198cm </a:t>
            </a:r>
            <a:endParaRPr sz="1600"/>
          </a:p>
        </p:txBody>
      </p:sp>
      <p:sp>
        <p:nvSpPr>
          <p:cNvPr id="68647424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3E227885-6B7F-EA17-A96B-728981F71C73}" type="slidenum">
              <a:rPr lang="fr-FR" sz="1600">
                <a:solidFill>
                  <a:srgbClr val="7F7F7F"/>
                </a:solidFill>
              </a:rPr>
              <a:t>34</a:t>
            </a:fld>
            <a:endParaRPr/>
          </a:p>
        </p:txBody>
      </p:sp>
      <p:sp>
        <p:nvSpPr>
          <p:cNvPr id="165914400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19088946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D6EB8157-1075-C84D-809C-33DEAF32ED0E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0609279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RID1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Armoire ouverture à portes rideaux Dimension : 80*43*198cm </a:t>
            </a:r>
            <a:endParaRPr sz="1600"/>
          </a:p>
        </p:txBody>
      </p:sp>
      <p:sp>
        <p:nvSpPr>
          <p:cNvPr id="192772110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B8202F9-7AF9-6C9F-33EA-4E9080D0C00C}" type="slidenum">
              <a:rPr lang="fr-FR" sz="1600">
                <a:solidFill>
                  <a:srgbClr val="7F7F7F"/>
                </a:solidFill>
              </a:rPr>
              <a:t>35</a:t>
            </a:fld>
            <a:endParaRPr/>
          </a:p>
        </p:txBody>
      </p:sp>
      <p:sp>
        <p:nvSpPr>
          <p:cNvPr id="18046573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7518361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04C0CD41-C86E-6DD6-AF41-DBDBAA467DFB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973666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RID2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Armoire ouverture à portes rideaux Dimension : 100*43*198cm </a:t>
            </a:r>
            <a:endParaRPr sz="1600"/>
          </a:p>
        </p:txBody>
      </p:sp>
      <p:sp>
        <p:nvSpPr>
          <p:cNvPr id="1664165271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A25EA1E-F80A-0ABF-5A23-6A9AB4989211}" type="slidenum">
              <a:rPr lang="fr-FR" sz="1600">
                <a:solidFill>
                  <a:srgbClr val="7F7F7F"/>
                </a:solidFill>
              </a:rPr>
              <a:t>36</a:t>
            </a:fld>
            <a:endParaRPr/>
          </a:p>
        </p:txBody>
      </p:sp>
      <p:sp>
        <p:nvSpPr>
          <p:cNvPr id="7048042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04380543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9EC84785-7239-F145-A437-041B3D7883BE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9747504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RID3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Armoire ouverture à portes rideaux Dimension : 120*43*198cm </a:t>
            </a:r>
            <a:endParaRPr sz="1600"/>
          </a:p>
        </p:txBody>
      </p:sp>
      <p:sp>
        <p:nvSpPr>
          <p:cNvPr id="14274735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634A0DB-7E99-4810-9170-2ACB6CA98AEF}" type="slidenum">
              <a:rPr lang="fr-FR" sz="1600">
                <a:solidFill>
                  <a:srgbClr val="7F7F7F"/>
                </a:solidFill>
              </a:rPr>
              <a:t>37</a:t>
            </a:fld>
            <a:endParaRPr/>
          </a:p>
        </p:txBody>
      </p:sp>
      <p:sp>
        <p:nvSpPr>
          <p:cNvPr id="165479968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8303249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BD942A1C-2CD8-FDB2-4B75-C0AE0988FE21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66CE7D11-280E-EBB5-0A3F-4D4B15E596A3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97475040" name="Titre 3">
            <a:extLst>
              <a:ext uri="{FF2B5EF4-FFF2-40B4-BE49-F238E27FC236}">
                <a16:creationId xmlns:a16="http://schemas.microsoft.com/office/drawing/2014/main" id="{0BFEF959-3AE2-47E3-118D-D0430DA3ACD6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MT.1 : 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Meuble à tiroir pour le rangement des dossiers 60*40*100cm</a:t>
            </a:r>
            <a:endParaRPr sz="1600" dirty="0"/>
          </a:p>
        </p:txBody>
      </p:sp>
      <p:sp>
        <p:nvSpPr>
          <p:cNvPr id="142747353" name="Espace réservé du numéro de diapositive 2">
            <a:extLst>
              <a:ext uri="{FF2B5EF4-FFF2-40B4-BE49-F238E27FC236}">
                <a16:creationId xmlns:a16="http://schemas.microsoft.com/office/drawing/2014/main" id="{4ADC54C0-3E3D-AF19-1340-F321E3BD2620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634A0DB-7E99-4810-9170-2ACB6CA98AEF}" type="slidenum">
              <a:rPr lang="fr-FR" sz="1600">
                <a:solidFill>
                  <a:srgbClr val="7F7F7F"/>
                </a:solidFill>
              </a:rPr>
              <a:t>38</a:t>
            </a:fld>
            <a:endParaRPr/>
          </a:p>
        </p:txBody>
      </p:sp>
      <p:sp>
        <p:nvSpPr>
          <p:cNvPr id="1654799688" name="Espace réservé du texte 5">
            <a:extLst>
              <a:ext uri="{FF2B5EF4-FFF2-40B4-BE49-F238E27FC236}">
                <a16:creationId xmlns:a16="http://schemas.microsoft.com/office/drawing/2014/main" id="{95339287-F290-8E4E-9569-215F3BB4C056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dirty="0">
                <a:solidFill>
                  <a:schemeClr val="dk1"/>
                </a:solidFill>
              </a:rPr>
              <a:t>Nom du produit //Gamme</a:t>
            </a:r>
            <a:endParaRPr dirty="0"/>
          </a:p>
        </p:txBody>
      </p:sp>
      <p:sp>
        <p:nvSpPr>
          <p:cNvPr id="283032490" name="Espace réservé du texte 5">
            <a:extLst>
              <a:ext uri="{FF2B5EF4-FFF2-40B4-BE49-F238E27FC236}">
                <a16:creationId xmlns:a16="http://schemas.microsoft.com/office/drawing/2014/main" id="{AA238204-12CA-BAD2-CE65-A640A8D1DF7B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D779EE3B-52AA-6C63-9A9D-D73527E32BB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242113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37AE2671-DAD5-763E-E2F6-9510A3C3ACF4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2747353" name="Espace réservé du numéro de diapositive 2">
            <a:extLst>
              <a:ext uri="{FF2B5EF4-FFF2-40B4-BE49-F238E27FC236}">
                <a16:creationId xmlns:a16="http://schemas.microsoft.com/office/drawing/2014/main" id="{46510A44-796E-6F53-4A42-1E9E16D2634D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634A0DB-7E99-4810-9170-2ACB6CA98AEF}" type="slidenum">
              <a:rPr lang="fr-FR" sz="1600">
                <a:solidFill>
                  <a:srgbClr val="7F7F7F"/>
                </a:solidFill>
              </a:rPr>
              <a:t>39</a:t>
            </a:fld>
            <a:endParaRPr/>
          </a:p>
        </p:txBody>
      </p:sp>
      <p:sp>
        <p:nvSpPr>
          <p:cNvPr id="1654799688" name="Espace réservé du texte 5">
            <a:extLst>
              <a:ext uri="{FF2B5EF4-FFF2-40B4-BE49-F238E27FC236}">
                <a16:creationId xmlns:a16="http://schemas.microsoft.com/office/drawing/2014/main" id="{CBDEFF92-D263-98FF-E54F-BD14E10C4EB6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83032490" name="Espace réservé du texte 5">
            <a:extLst>
              <a:ext uri="{FF2B5EF4-FFF2-40B4-BE49-F238E27FC236}">
                <a16:creationId xmlns:a16="http://schemas.microsoft.com/office/drawing/2014/main" id="{28F8E6B9-A4BE-52AF-CCFC-8EF52CFB144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5490B23D-6697-920D-09A0-F5D47074F6D7}"/>
              </a:ext>
            </a:extLst>
          </p:cNvPr>
          <p:cNvSpPr txBox="1">
            <a:spLocks noChangeShapeType="1"/>
          </p:cNvSpPr>
          <p:nvPr/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fr-FR"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fr-FR"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fr-FR"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fr-FR"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fr-FR" sz="3200" b="0" i="0">
                <a:solidFill>
                  <a:schemeClr val="dk2"/>
                </a:solidFill>
                <a:latin typeface="Arial"/>
                <a:ea typeface="Arial"/>
              </a:defRPr>
            </a:lvl5pPr>
            <a:lvl6pPr>
              <a:defRPr lang="fr-FR" sz="1800"/>
            </a:lvl6pPr>
            <a:lvl7pPr>
              <a:defRPr lang="fr-FR" sz="1800"/>
            </a:lvl7pPr>
            <a:lvl8pPr>
              <a:defRPr lang="fr-FR" sz="1800"/>
            </a:lvl8pPr>
            <a:lvl9pPr>
              <a:defRPr lang="fr-FR" sz="1800"/>
            </a:lvl9pPr>
          </a:lstStyle>
          <a:p>
            <a:pPr>
              <a:defRPr/>
            </a:pPr>
            <a:r>
              <a:rPr lang="fr-FR" sz="1600" dirty="0">
                <a:solidFill>
                  <a:srgbClr val="C00000"/>
                </a:solidFill>
              </a:rPr>
              <a:t>MT.2 : 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Meuble à tiroir pour le rangement des dossiers 60*40*130cm</a:t>
            </a:r>
            <a:endParaRPr lang="fr-FR" sz="1600" dirty="0"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603A8902-EF09-B085-47F4-0083E4FA9897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034074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369227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800">
                <a:solidFill>
                  <a:srgbClr val="C00000"/>
                </a:solidFill>
              </a:rPr>
              <a:t>BE4 : </a:t>
            </a: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Bench de 4 postes 280x160cmH74cm</a:t>
            </a:r>
            <a:endParaRPr sz="2800"/>
          </a:p>
        </p:txBody>
      </p:sp>
      <p:sp>
        <p:nvSpPr>
          <p:cNvPr id="181031959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7AC0317-689E-8554-7F1E-895B781B68DA}" type="slidenum">
              <a:rPr lang="fr-FR" sz="1600">
                <a:solidFill>
                  <a:srgbClr val="7F7F7F"/>
                </a:solidFill>
              </a:rPr>
              <a:t>4</a:t>
            </a:fld>
            <a:endParaRPr/>
          </a:p>
        </p:txBody>
      </p:sp>
      <p:sp>
        <p:nvSpPr>
          <p:cNvPr id="54015800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00122627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6260B889-7EBC-71C8-35F4-A6B9B891CBC4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721481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CA : 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Casier 3 portes +1 tiroir bas : L45*P45*H190cm</a:t>
            </a:r>
            <a:endParaRPr sz="1600" dirty="0"/>
          </a:p>
        </p:txBody>
      </p:sp>
      <p:sp>
        <p:nvSpPr>
          <p:cNvPr id="67582976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EA2AE48-81C9-B10D-CA09-9F1DBED384CC}" type="slidenum">
              <a:rPr lang="fr-FR" sz="1600">
                <a:solidFill>
                  <a:srgbClr val="7F7F7F"/>
                </a:solidFill>
              </a:rPr>
              <a:t>40</a:t>
            </a:fld>
            <a:endParaRPr/>
          </a:p>
        </p:txBody>
      </p:sp>
      <p:sp>
        <p:nvSpPr>
          <p:cNvPr id="52443148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86054443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99E208A8-51B7-757A-C4C1-23F5B9349B22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4235273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VE : 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Vestiaire 1 porte L30*P50*198cm</a:t>
            </a:r>
            <a:endParaRPr sz="1600" dirty="0"/>
          </a:p>
        </p:txBody>
      </p:sp>
      <p:sp>
        <p:nvSpPr>
          <p:cNvPr id="99223629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C6CCA8B-26AC-ECB5-B668-37D853D32BDF}" type="slidenum">
              <a:rPr lang="fr-FR" sz="1600">
                <a:solidFill>
                  <a:srgbClr val="7F7F7F"/>
                </a:solidFill>
              </a:rPr>
              <a:t>41</a:t>
            </a:fld>
            <a:endParaRPr/>
          </a:p>
        </p:txBody>
      </p:sp>
      <p:sp>
        <p:nvSpPr>
          <p:cNvPr id="74648203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45571599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63BB4E46-481F-EDF1-DA0D-1AF5AD841760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4112096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800" dirty="0">
                <a:solidFill>
                  <a:srgbClr val="C00000"/>
                </a:solidFill>
              </a:rPr>
              <a:t>BE6.1 : </a:t>
            </a: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Bench de 6 postes classique 420x160cmH74cm</a:t>
            </a:r>
            <a:endParaRPr sz="2800" dirty="0"/>
          </a:p>
        </p:txBody>
      </p:sp>
      <p:sp>
        <p:nvSpPr>
          <p:cNvPr id="163389625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F8FA00C-6EA5-3FFE-E695-77CD030757AA}" type="slidenum">
              <a:rPr lang="fr-FR" sz="1600">
                <a:solidFill>
                  <a:srgbClr val="7F7F7F"/>
                </a:solidFill>
              </a:rPr>
              <a:t>5</a:t>
            </a:fld>
            <a:endParaRPr/>
          </a:p>
        </p:txBody>
      </p:sp>
      <p:sp>
        <p:nvSpPr>
          <p:cNvPr id="47813983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61060305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66C008A4-B4E9-07A7-045D-211698B9FE95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A8A8090-57C2-DA2D-555B-C511DD551DD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41120967" name="Titre 3">
            <a:extLst>
              <a:ext uri="{FF2B5EF4-FFF2-40B4-BE49-F238E27FC236}">
                <a16:creationId xmlns:a16="http://schemas.microsoft.com/office/drawing/2014/main" id="{E42E76EA-0682-46E8-D188-DF57FD56D6E1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800" dirty="0">
                <a:solidFill>
                  <a:srgbClr val="C00000"/>
                </a:solidFill>
              </a:rPr>
              <a:t>BE6.2 :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Bench de 6 postes avec arche décorative 420x160cmH74cm</a:t>
            </a:r>
            <a:endParaRPr sz="2800" dirty="0"/>
          </a:p>
        </p:txBody>
      </p:sp>
      <p:sp>
        <p:nvSpPr>
          <p:cNvPr id="1633896259" name="Espace réservé du numéro de diapositive 2">
            <a:extLst>
              <a:ext uri="{FF2B5EF4-FFF2-40B4-BE49-F238E27FC236}">
                <a16:creationId xmlns:a16="http://schemas.microsoft.com/office/drawing/2014/main" id="{CCEE5D69-ADD3-A4A0-0058-CEC59E703B41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F8FA00C-6EA5-3FFE-E695-77CD030757AA}" type="slidenum">
              <a:rPr lang="fr-FR" sz="1600">
                <a:solidFill>
                  <a:srgbClr val="7F7F7F"/>
                </a:solidFill>
              </a:rPr>
              <a:t>6</a:t>
            </a:fld>
            <a:endParaRPr/>
          </a:p>
        </p:txBody>
      </p:sp>
      <p:sp>
        <p:nvSpPr>
          <p:cNvPr id="478139836" name="Espace réservé du texte 5">
            <a:extLst>
              <a:ext uri="{FF2B5EF4-FFF2-40B4-BE49-F238E27FC236}">
                <a16:creationId xmlns:a16="http://schemas.microsoft.com/office/drawing/2014/main" id="{CB4983AF-CE41-1577-4EEB-0C904B538C6B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61060305" name="Espace réservé du texte 5">
            <a:extLst>
              <a:ext uri="{FF2B5EF4-FFF2-40B4-BE49-F238E27FC236}">
                <a16:creationId xmlns:a16="http://schemas.microsoft.com/office/drawing/2014/main" id="{4D9A4900-9F8C-7D98-3EA1-608DAD496DE1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4D0FD977-B4E0-B12F-448C-18B4C4D8B5CD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20885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584010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800">
                <a:solidFill>
                  <a:srgbClr val="C00000"/>
                </a:solidFill>
              </a:rPr>
              <a:t>PRH : </a:t>
            </a: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Poste réglable en hauteur 140x80cmH74cm</a:t>
            </a:r>
            <a:endParaRPr sz="2800"/>
          </a:p>
        </p:txBody>
      </p:sp>
      <p:sp>
        <p:nvSpPr>
          <p:cNvPr id="110187889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3DD77580-384A-FA39-0AC8-A54CF69F96D6}" type="slidenum">
              <a:rPr lang="fr-FR" sz="1600">
                <a:solidFill>
                  <a:srgbClr val="7F7F7F"/>
                </a:solidFill>
              </a:rPr>
              <a:t>7</a:t>
            </a:fld>
            <a:endParaRPr/>
          </a:p>
        </p:txBody>
      </p:sp>
      <p:sp>
        <p:nvSpPr>
          <p:cNvPr id="1467662502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16210563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9A94613C-A9B4-2741-F6CE-703273E845B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01005158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 dirty="0">
                <a:solidFill>
                  <a:srgbClr val="C00000"/>
                </a:solidFill>
              </a:rPr>
              <a:t>CF : </a:t>
            </a:r>
            <a:r>
              <a:rPr lang="fr-FR" sz="1600" b="0" i="0" u="none" strike="noStrike" cap="none" spc="0" dirty="0" err="1">
                <a:solidFill>
                  <a:srgbClr val="C00000"/>
                </a:solidFill>
                <a:latin typeface="Arial"/>
                <a:ea typeface="Arial"/>
                <a:cs typeface="Arial"/>
              </a:rPr>
              <a:t>Cloisonnette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 frontale pour poste solo, </a:t>
            </a:r>
            <a:r>
              <a:rPr lang="fr-FR" sz="1600" b="0" i="0" u="none" strike="noStrike" cap="none" spc="0" dirty="0" err="1">
                <a:solidFill>
                  <a:srgbClr val="C00000"/>
                </a:solidFill>
                <a:latin typeface="Arial"/>
                <a:ea typeface="Arial"/>
                <a:cs typeface="Arial"/>
              </a:rPr>
              <a:t>bench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de 2 et </a:t>
            </a:r>
            <a:r>
              <a:rPr lang="fr-FR" sz="1600" b="0" i="0" u="none" strike="noStrike" cap="none" spc="0" dirty="0" err="1">
                <a:solidFill>
                  <a:srgbClr val="C00000"/>
                </a:solidFill>
                <a:latin typeface="Arial"/>
                <a:ea typeface="Arial"/>
                <a:cs typeface="Arial"/>
              </a:rPr>
              <a:t>bench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de 4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,6 -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L140cm*H35 cm</a:t>
            </a:r>
            <a:endParaRPr sz="1600" dirty="0"/>
          </a:p>
        </p:txBody>
      </p:sp>
      <p:sp>
        <p:nvSpPr>
          <p:cNvPr id="170292910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FB01ADE-1EB8-57AD-F916-04B000D77CEC}" type="slidenum">
              <a:rPr lang="fr-FR" sz="1600">
                <a:solidFill>
                  <a:srgbClr val="7F7F7F"/>
                </a:solidFill>
              </a:rPr>
              <a:t>8</a:t>
            </a:fld>
            <a:endParaRPr/>
          </a:p>
        </p:txBody>
      </p:sp>
      <p:sp>
        <p:nvSpPr>
          <p:cNvPr id="109640348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144495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39ABA2C9-75AC-239C-941D-2B9BB9D23CC5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000088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CF.2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Cloisonnette frontale pour poste réglable L140cm*H35 cm</a:t>
            </a:r>
            <a:endParaRPr sz="1600"/>
          </a:p>
        </p:txBody>
      </p:sp>
      <p:sp>
        <p:nvSpPr>
          <p:cNvPr id="103854986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CE063A9-389A-EC6D-149F-734AD186F49F}" type="slidenum">
              <a:rPr lang="fr-FR" sz="1600">
                <a:solidFill>
                  <a:srgbClr val="7F7F7F"/>
                </a:solidFill>
              </a:rPr>
              <a:t>9</a:t>
            </a:fld>
            <a:endParaRPr/>
          </a:p>
        </p:txBody>
      </p:sp>
      <p:sp>
        <p:nvSpPr>
          <p:cNvPr id="55973541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59338237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18C3D940-3565-6927-26D1-C3B0B3D758A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theme/theme1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3478</Words>
  <Application>Microsoft Office PowerPoint</Application>
  <DocSecurity>0</DocSecurity>
  <PresentationFormat>Format A4 (210 x 297 mm)</PresentationFormat>
  <Paragraphs>687</Paragraphs>
  <Slides>41</Slides>
  <Notes>41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41</vt:i4>
      </vt:variant>
    </vt:vector>
  </HeadingPairs>
  <TitlesOfParts>
    <vt:vector size="45" baseType="lpstr">
      <vt:lpstr>Arial</vt:lpstr>
      <vt:lpstr>Wingdings</vt:lpstr>
      <vt:lpstr>1_Masque GdL Conseil</vt:lpstr>
      <vt:lpstr>Masque GdL Conseil</vt:lpstr>
      <vt:lpstr>Présentation PowerPoint</vt:lpstr>
      <vt:lpstr> PTA : Poste de travail individuel droit 140x80cmH74cm</vt:lpstr>
      <vt:lpstr>BE2 : Bench de 2 postes face à face 140x160cmH74cm</vt:lpstr>
      <vt:lpstr>BE4 : Bench de 4 postes 280x160cmH74cm</vt:lpstr>
      <vt:lpstr>BE6.1 : Bench de 6 postes classique 420x160cmH74cm</vt:lpstr>
      <vt:lpstr>BE6.2 : Bench de 6 postes avec arche décorative 420x160cmH74cm</vt:lpstr>
      <vt:lpstr>PRH : Poste réglable en hauteur 140x80cmH74cm</vt:lpstr>
      <vt:lpstr>CF : Cloisonnette  frontale pour poste solo, bench de 2 et bench de 4,6 - L140cm*H35 cm</vt:lpstr>
      <vt:lpstr>CF.2 : Cloisonnette frontale pour poste réglable L140cm*H35 cm</vt:lpstr>
      <vt:lpstr>CL1 : Cloisonnette sur pieds 80*180cm – sur pied - Pleine</vt:lpstr>
      <vt:lpstr>CL2 : Cloisonnette sur roulettes avec frein 80*180cm - Pleine</vt:lpstr>
      <vt:lpstr>CL3 : Cloisonnette sur pieds 100*180cm – Pleine</vt:lpstr>
      <vt:lpstr>CL4 : Cloisonnette sur roulettes avec frein 100*180cm - Pleine</vt:lpstr>
      <vt:lpstr>CL5 : Cloisonnette sur pieds 120*180cm - Pleine</vt:lpstr>
      <vt:lpstr>CL6 : Cloisonnette sur roulettes avec frein 120*180cm  - Pleine</vt:lpstr>
      <vt:lpstr>CLRA1 : Cloisonnette sur pieds ajourée 80*180cm</vt:lpstr>
      <vt:lpstr>CLRA2 : Cloisonnette sur  roulettes ajourée 80*180cm</vt:lpstr>
      <vt:lpstr>CLRA3 : Cloisonnette sur pieds  ajourée 100*180cm</vt:lpstr>
      <vt:lpstr>CLRA4 : Cloisonnette sur roulettes ajourée 100*180cm </vt:lpstr>
      <vt:lpstr>CLRA5 : Cloisonnette sur pieds ajourée 120*180cm</vt:lpstr>
      <vt:lpstr>CLRA6 : Cloisonnette sur roulettes ajourée  120*180cm</vt:lpstr>
      <vt:lpstr>CLMV1 : Cloisonnette sur roulettes  mix tissu et veleda  80*180cm </vt:lpstr>
      <vt:lpstr>CLMV2 : Cloisonnette sur roulettes  mix tissu et veleda 100*180cm</vt:lpstr>
      <vt:lpstr>CLMV3 : Cloisonnette sur roulettes  mix tissu et veleda 120*180cm </vt:lpstr>
      <vt:lpstr>FA1 : Fauteuil de travail réglages manuels</vt:lpstr>
      <vt:lpstr>FA2 : fauteuil de travail automatique</vt:lpstr>
      <vt:lpstr>TT : Accessoire têtière </vt:lpstr>
      <vt:lpstr>BA : boule d’assise de diamètre environ 52cm avec rembourrage en mousse</vt:lpstr>
      <vt:lpstr>MB1 : Meuble bas Dimension : 80*43*120cm - Porte rideaux </vt:lpstr>
      <vt:lpstr>MB2 : Meuble bas Dimension : 100*43*120cm - Porte rideaux </vt:lpstr>
      <vt:lpstr>MB3 : Meuble bas Dimension : 120*43*120cm - Porte rideaux </vt:lpstr>
      <vt:lpstr>AM1 : Armoire à portes battantes Dimension : 80*43*198cm </vt:lpstr>
      <vt:lpstr>AM2 : Armoire à portes battantes Dimension : 100*43*198cm </vt:lpstr>
      <vt:lpstr>AM3 : Armoire à portes battantes Dimension : 120*43*198cm </vt:lpstr>
      <vt:lpstr>RID1 : Armoire ouverture à portes rideaux Dimension : 80*43*198cm </vt:lpstr>
      <vt:lpstr>RID2 : Armoire ouverture à portes rideaux Dimension : 100*43*198cm </vt:lpstr>
      <vt:lpstr>RID3 : Armoire ouverture à portes rideaux Dimension : 120*43*198cm </vt:lpstr>
      <vt:lpstr>MT.1 : Meuble à tiroir pour le rangement des dossiers 60*40*100cm</vt:lpstr>
      <vt:lpstr>Présentation PowerPoint</vt:lpstr>
      <vt:lpstr>CA : Casier 3 portes +1 tiroir bas : L45*P45*H190cm</vt:lpstr>
      <vt:lpstr>VE : Vestiaire 1 porte L30*P50*198cm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Patrick Sener</dc:creator>
  <cp:keywords/>
  <dc:description/>
  <cp:lastModifiedBy>laethik design</cp:lastModifiedBy>
  <cp:revision>375</cp:revision>
  <dcterms:created xsi:type="dcterms:W3CDTF">2010-02-02T08:16:00Z</dcterms:created>
  <dcterms:modified xsi:type="dcterms:W3CDTF">2025-10-16T19:07:22Z</dcterms:modified>
  <cp:category/>
  <dc:identifier/>
  <cp:contentStatus/>
  <dc:language/>
  <cp:version/>
</cp:coreProperties>
</file>